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32"/>
    <p:restoredTop sz="60502"/>
  </p:normalViewPr>
  <p:slideViewPr>
    <p:cSldViewPr snapToGrid="0" snapToObjects="1">
      <p:cViewPr varScale="1">
        <p:scale>
          <a:sx n="66" d="100"/>
          <a:sy n="66" d="100"/>
        </p:scale>
        <p:origin x="2336"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tiff>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921DC5-1EC3-4A41-91C1-E7BD67558DBF}" type="datetimeFigureOut">
              <a:rPr lang="en-US" smtClean="0"/>
              <a:t>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48F3D3-73AF-5E40-8F30-9341EBCDC3F5}" type="slidenum">
              <a:rPr lang="en-US" smtClean="0"/>
              <a:t>‹#›</a:t>
            </a:fld>
            <a:endParaRPr lang="en-US"/>
          </a:p>
        </p:txBody>
      </p:sp>
    </p:spTree>
    <p:extLst>
      <p:ext uri="{BB962C8B-B14F-4D97-AF65-F5344CB8AC3E}">
        <p14:creationId xmlns:p14="http://schemas.microsoft.com/office/powerpoint/2010/main" val="2691091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towardsdatascience.com/twitter-sentiment-analysis-classification-using-nltk-python-fa912578614c"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analyticsvidhya.com/blog/2018/07/hands-on-sentiment-analysis-dataset-python/"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this is Sairashmika </a:t>
            </a:r>
            <a:r>
              <a:rPr lang="en-US" dirty="0" err="1"/>
              <a:t>jammi</a:t>
            </a:r>
            <a:r>
              <a:rPr lang="en-US" dirty="0"/>
              <a:t> and this is my capstone project presentation. </a:t>
            </a:r>
          </a:p>
          <a:p>
            <a:r>
              <a:rPr lang="en-US" dirty="0"/>
              <a:t>My project is on twitter sentiment analysis of climate change. </a:t>
            </a:r>
          </a:p>
        </p:txBody>
      </p:sp>
      <p:sp>
        <p:nvSpPr>
          <p:cNvPr id="4" name="Slide Number Placeholder 3"/>
          <p:cNvSpPr>
            <a:spLocks noGrp="1"/>
          </p:cNvSpPr>
          <p:nvPr>
            <p:ph type="sldNum" sz="quarter" idx="5"/>
          </p:nvPr>
        </p:nvSpPr>
        <p:spPr/>
        <p:txBody>
          <a:bodyPr/>
          <a:lstStyle/>
          <a:p>
            <a:fld id="{AA48F3D3-73AF-5E40-8F30-9341EBCDC3F5}" type="slidenum">
              <a:rPr lang="en-US" smtClean="0"/>
              <a:t>1</a:t>
            </a:fld>
            <a:endParaRPr lang="en-US"/>
          </a:p>
        </p:txBody>
      </p:sp>
    </p:spTree>
    <p:extLst>
      <p:ext uri="{BB962C8B-B14F-4D97-AF65-F5344CB8AC3E}">
        <p14:creationId xmlns:p14="http://schemas.microsoft.com/office/powerpoint/2010/main" val="3896485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Twitter is an extremely popular social media platform that many people across the world use to express their thoughts regarding various different topics. The goal of my capstone project is to analyze twitter data regarding topics relating climate change, and how people’s tweets have changed and evolved between 2015 and present day (5 years) using sentiment analysis.  </a:t>
            </a:r>
          </a:p>
          <a:p>
            <a:r>
              <a:rPr lang="en-US" sz="1200" kern="1200" dirty="0">
                <a:solidFill>
                  <a:schemeClr val="tx1"/>
                </a:solidFill>
                <a:effectLst/>
                <a:latin typeface="+mn-lt"/>
                <a:ea typeface="+mn-ea"/>
                <a:cs typeface="+mn-cs"/>
              </a:rPr>
              <a:t>Additionally, I conduct further analysis on my dataset to analyze and identify trends in negative or positive tweets and demonstrate these trends in a form of different visualizations such as graphs, word clouds, and maps. </a:t>
            </a:r>
          </a:p>
          <a:p>
            <a:endParaRPr lang="en-US" dirty="0"/>
          </a:p>
        </p:txBody>
      </p:sp>
      <p:sp>
        <p:nvSpPr>
          <p:cNvPr id="4" name="Slide Number Placeholder 3"/>
          <p:cNvSpPr>
            <a:spLocks noGrp="1"/>
          </p:cNvSpPr>
          <p:nvPr>
            <p:ph type="sldNum" sz="quarter" idx="5"/>
          </p:nvPr>
        </p:nvSpPr>
        <p:spPr/>
        <p:txBody>
          <a:bodyPr/>
          <a:lstStyle/>
          <a:p>
            <a:fld id="{AA48F3D3-73AF-5E40-8F30-9341EBCDC3F5}" type="slidenum">
              <a:rPr lang="en-US" smtClean="0"/>
              <a:t>2</a:t>
            </a:fld>
            <a:endParaRPr lang="en-US"/>
          </a:p>
        </p:txBody>
      </p:sp>
    </p:spTree>
    <p:extLst>
      <p:ext uri="{BB962C8B-B14F-4D97-AF65-F5344CB8AC3E}">
        <p14:creationId xmlns:p14="http://schemas.microsoft.com/office/powerpoint/2010/main" val="3916389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https://towardsdatascience.com/twitter-sentiment-analysis-classification-using-nltk-python-fa912578614c</a:t>
            </a:r>
            <a:r>
              <a:rPr lang="en-US" dirty="0"/>
              <a:t> </a:t>
            </a:r>
          </a:p>
        </p:txBody>
      </p:sp>
      <p:sp>
        <p:nvSpPr>
          <p:cNvPr id="4" name="Slide Number Placeholder 3"/>
          <p:cNvSpPr>
            <a:spLocks noGrp="1"/>
          </p:cNvSpPr>
          <p:nvPr>
            <p:ph type="sldNum" sz="quarter" idx="5"/>
          </p:nvPr>
        </p:nvSpPr>
        <p:spPr/>
        <p:txBody>
          <a:bodyPr/>
          <a:lstStyle/>
          <a:p>
            <a:fld id="{AA48F3D3-73AF-5E40-8F30-9341EBCDC3F5}" type="slidenum">
              <a:rPr lang="en-US" smtClean="0"/>
              <a:t>3</a:t>
            </a:fld>
            <a:endParaRPr lang="en-US"/>
          </a:p>
        </p:txBody>
      </p:sp>
    </p:spTree>
    <p:extLst>
      <p:ext uri="{BB962C8B-B14F-4D97-AF65-F5344CB8AC3E}">
        <p14:creationId xmlns:p14="http://schemas.microsoft.com/office/powerpoint/2010/main" val="1730962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https://www.analyticsvidhya.com/blog/2018/07/hands-on-sentiment-analysis-dataset-python/</a:t>
            </a:r>
            <a:endParaRPr lang="en-US" dirty="0"/>
          </a:p>
        </p:txBody>
      </p:sp>
      <p:sp>
        <p:nvSpPr>
          <p:cNvPr id="4" name="Slide Number Placeholder 3"/>
          <p:cNvSpPr>
            <a:spLocks noGrp="1"/>
          </p:cNvSpPr>
          <p:nvPr>
            <p:ph type="sldNum" sz="quarter" idx="5"/>
          </p:nvPr>
        </p:nvSpPr>
        <p:spPr/>
        <p:txBody>
          <a:bodyPr/>
          <a:lstStyle/>
          <a:p>
            <a:fld id="{AA48F3D3-73AF-5E40-8F30-9341EBCDC3F5}" type="slidenum">
              <a:rPr lang="en-US" smtClean="0"/>
              <a:t>4</a:t>
            </a:fld>
            <a:endParaRPr lang="en-US"/>
          </a:p>
        </p:txBody>
      </p:sp>
    </p:spTree>
    <p:extLst>
      <p:ext uri="{BB962C8B-B14F-4D97-AF65-F5344CB8AC3E}">
        <p14:creationId xmlns:p14="http://schemas.microsoft.com/office/powerpoint/2010/main" val="2992251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48F3D3-73AF-5E40-8F30-9341EBCDC3F5}" type="slidenum">
              <a:rPr lang="en-US" smtClean="0"/>
              <a:t>5</a:t>
            </a:fld>
            <a:endParaRPr lang="en-US"/>
          </a:p>
        </p:txBody>
      </p:sp>
    </p:spTree>
    <p:extLst>
      <p:ext uri="{BB962C8B-B14F-4D97-AF65-F5344CB8AC3E}">
        <p14:creationId xmlns:p14="http://schemas.microsoft.com/office/powerpoint/2010/main" val="2855088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3/1/20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3/1/20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4.tiff"/><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D7D12-8D31-2644-89C5-A009E14B51DE}"/>
              </a:ext>
            </a:extLst>
          </p:cNvPr>
          <p:cNvSpPr>
            <a:spLocks noGrp="1"/>
          </p:cNvSpPr>
          <p:nvPr>
            <p:ph type="ctrTitle"/>
          </p:nvPr>
        </p:nvSpPr>
        <p:spPr/>
        <p:txBody>
          <a:bodyPr/>
          <a:lstStyle/>
          <a:p>
            <a:r>
              <a:rPr lang="en-US" dirty="0">
                <a:solidFill>
                  <a:schemeClr val="bg1"/>
                </a:solidFill>
              </a:rPr>
              <a:t>twitter sentiment analysis of Climate Change	 - deliverable 2</a:t>
            </a:r>
          </a:p>
        </p:txBody>
      </p:sp>
      <p:sp>
        <p:nvSpPr>
          <p:cNvPr id="3" name="Subtitle 2">
            <a:extLst>
              <a:ext uri="{FF2B5EF4-FFF2-40B4-BE49-F238E27FC236}">
                <a16:creationId xmlns:a16="http://schemas.microsoft.com/office/drawing/2014/main" id="{0E029730-2779-C94F-AC09-C7C408244484}"/>
              </a:ext>
            </a:extLst>
          </p:cNvPr>
          <p:cNvSpPr>
            <a:spLocks noGrp="1"/>
          </p:cNvSpPr>
          <p:nvPr>
            <p:ph type="subTitle" idx="1"/>
          </p:nvPr>
        </p:nvSpPr>
        <p:spPr/>
        <p:txBody>
          <a:bodyPr/>
          <a:lstStyle/>
          <a:p>
            <a:r>
              <a:rPr lang="en-US" dirty="0" err="1">
                <a:solidFill>
                  <a:schemeClr val="bg1"/>
                </a:solidFill>
              </a:rPr>
              <a:t>sAIRASHMIKA</a:t>
            </a:r>
            <a:r>
              <a:rPr lang="en-US" dirty="0">
                <a:solidFill>
                  <a:schemeClr val="bg1"/>
                </a:solidFill>
              </a:rPr>
              <a:t> </a:t>
            </a:r>
            <a:r>
              <a:rPr lang="en-US" dirty="0" err="1">
                <a:solidFill>
                  <a:schemeClr val="bg1"/>
                </a:solidFill>
              </a:rPr>
              <a:t>jAMMI</a:t>
            </a:r>
            <a:endParaRPr lang="en-US" dirty="0">
              <a:solidFill>
                <a:schemeClr val="bg1"/>
              </a:solidFill>
            </a:endParaRPr>
          </a:p>
        </p:txBody>
      </p:sp>
      <p:pic>
        <p:nvPicPr>
          <p:cNvPr id="7" name="Audio 6">
            <a:hlinkClick r:id="" action="ppaction://media"/>
            <a:extLst>
              <a:ext uri="{FF2B5EF4-FFF2-40B4-BE49-F238E27FC236}">
                <a16:creationId xmlns:a16="http://schemas.microsoft.com/office/drawing/2014/main" id="{472DED77-766B-8849-917A-B2DC35A9F4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07933641"/>
      </p:ext>
    </p:extLst>
  </p:cSld>
  <p:clrMapOvr>
    <a:masterClrMapping/>
  </p:clrMapOvr>
  <mc:AlternateContent xmlns:mc="http://schemas.openxmlformats.org/markup-compatibility/2006">
    <mc:Choice xmlns:p14="http://schemas.microsoft.com/office/powerpoint/2010/main" Requires="p14">
      <p:transition spd="slow" p14:dur="2000" advTm="9973"/>
    </mc:Choice>
    <mc:Fallback>
      <p:transition spd="slow" advTm="9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08" name="Group 48">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50" name="Rectangle 49">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9"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sp>
        <p:nvSpPr>
          <p:cNvPr id="2" name="Title 1">
            <a:extLst>
              <a:ext uri="{FF2B5EF4-FFF2-40B4-BE49-F238E27FC236}">
                <a16:creationId xmlns:a16="http://schemas.microsoft.com/office/drawing/2014/main" id="{63034CF9-A6B3-694F-A1AE-AF420723EB4E}"/>
              </a:ext>
            </a:extLst>
          </p:cNvPr>
          <p:cNvSpPr>
            <a:spLocks noGrp="1"/>
          </p:cNvSpPr>
          <p:nvPr>
            <p:ph type="title"/>
          </p:nvPr>
        </p:nvSpPr>
        <p:spPr>
          <a:xfrm>
            <a:off x="7962519" y="618518"/>
            <a:ext cx="3084891" cy="1478570"/>
          </a:xfrm>
        </p:spPr>
        <p:txBody>
          <a:bodyPr>
            <a:normAutofit/>
          </a:bodyPr>
          <a:lstStyle/>
          <a:p>
            <a:r>
              <a:rPr lang="en-US" sz="3200"/>
              <a:t>Initial Findings</a:t>
            </a:r>
          </a:p>
        </p:txBody>
      </p:sp>
      <p:pic>
        <p:nvPicPr>
          <p:cNvPr id="6" name="Picture 5" descr="A close up of a sign&#10;&#10;Description automatically generated">
            <a:extLst>
              <a:ext uri="{FF2B5EF4-FFF2-40B4-BE49-F238E27FC236}">
                <a16:creationId xmlns:a16="http://schemas.microsoft.com/office/drawing/2014/main" id="{F25A37F5-09FB-8849-8A3C-80E2637EC398}"/>
              </a:ext>
            </a:extLst>
          </p:cNvPr>
          <p:cNvPicPr>
            <a:picLocks noChangeAspect="1"/>
          </p:cNvPicPr>
          <p:nvPr/>
        </p:nvPicPr>
        <p:blipFill rotWithShape="1">
          <a:blip r:embed="rId7"/>
          <a:srcRect l="21591" r="17516" b="1"/>
          <a:stretch/>
        </p:blipFill>
        <p:spPr>
          <a:xfrm>
            <a:off x="-5597" y="10"/>
            <a:ext cx="7558541" cy="6857990"/>
          </a:xfrm>
          <a:prstGeom prst="rect">
            <a:avLst/>
          </a:prstGeom>
        </p:spPr>
      </p:pic>
      <p:grpSp>
        <p:nvGrpSpPr>
          <p:cNvPr id="110" name="Group 52">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54" name="Rectangle 53">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5"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Rectangle 56">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8"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7"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8"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9"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0"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1"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2"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3"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4"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5"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6"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7"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8"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9"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0"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1"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2" name="Rectangle 81">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83"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4"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5"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7"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0"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Rectangle 93">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5"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0"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1"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2"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3" name="Content Placeholder 2">
            <a:extLst>
              <a:ext uri="{FF2B5EF4-FFF2-40B4-BE49-F238E27FC236}">
                <a16:creationId xmlns:a16="http://schemas.microsoft.com/office/drawing/2014/main" id="{35FABFD6-B38F-A147-BABF-3D63E35CF74A}"/>
              </a:ext>
            </a:extLst>
          </p:cNvPr>
          <p:cNvSpPr>
            <a:spLocks noGrp="1"/>
          </p:cNvSpPr>
          <p:nvPr>
            <p:ph idx="1"/>
          </p:nvPr>
        </p:nvSpPr>
        <p:spPr>
          <a:xfrm>
            <a:off x="7962519" y="2249487"/>
            <a:ext cx="3084892" cy="3541714"/>
          </a:xfrm>
        </p:spPr>
        <p:txBody>
          <a:bodyPr>
            <a:normAutofit/>
          </a:bodyPr>
          <a:lstStyle/>
          <a:p>
            <a:r>
              <a:rPr lang="en-US" sz="1800" dirty="0"/>
              <a:t>Massive amounts of tweets. Might have to reconsider 5 years</a:t>
            </a:r>
          </a:p>
          <a:p>
            <a:r>
              <a:rPr lang="en-US" sz="1800" dirty="0"/>
              <a:t>Cleaned up data. </a:t>
            </a:r>
          </a:p>
          <a:p>
            <a:r>
              <a:rPr lang="en-US" sz="1800" dirty="0"/>
              <a:t>Imported into dataset for further analysis </a:t>
            </a:r>
          </a:p>
          <a:p>
            <a:r>
              <a:rPr lang="en-US" sz="1800" dirty="0"/>
              <a:t>Exported into CSV </a:t>
            </a:r>
          </a:p>
          <a:p>
            <a:r>
              <a:rPr lang="en-US" sz="1800" dirty="0"/>
              <a:t>Lots of tweets with emojis </a:t>
            </a:r>
          </a:p>
          <a:p>
            <a:endParaRPr lang="en-US" sz="1800" dirty="0"/>
          </a:p>
        </p:txBody>
      </p:sp>
      <p:pic>
        <p:nvPicPr>
          <p:cNvPr id="10" name="Audio 9">
            <a:hlinkClick r:id="" action="ppaction://media"/>
            <a:extLst>
              <a:ext uri="{FF2B5EF4-FFF2-40B4-BE49-F238E27FC236}">
                <a16:creationId xmlns:a16="http://schemas.microsoft.com/office/drawing/2014/main" id="{8DFF6923-376F-6D4F-89A2-3827B713513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97486746"/>
      </p:ext>
    </p:extLst>
  </p:cSld>
  <p:clrMapOvr>
    <a:masterClrMapping/>
  </p:clrMapOvr>
  <mc:AlternateContent xmlns:mc="http://schemas.openxmlformats.org/markup-compatibility/2006">
    <mc:Choice xmlns:p14="http://schemas.microsoft.com/office/powerpoint/2010/main" Requires="p14">
      <p:transition spd="slow" p14:dur="2000" advTm="132401"/>
    </mc:Choice>
    <mc:Fallback>
      <p:transition spd="slow" advTm="132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34CF9-A6B3-694F-A1AE-AF420723EB4E}"/>
              </a:ext>
            </a:extLst>
          </p:cNvPr>
          <p:cNvSpPr>
            <a:spLocks noGrp="1"/>
          </p:cNvSpPr>
          <p:nvPr>
            <p:ph type="title"/>
          </p:nvPr>
        </p:nvSpPr>
        <p:spPr/>
        <p:txBody>
          <a:bodyPr/>
          <a:lstStyle/>
          <a:p>
            <a:r>
              <a:rPr lang="en-US" dirty="0"/>
              <a:t>Similar projects</a:t>
            </a:r>
          </a:p>
        </p:txBody>
      </p:sp>
      <p:sp>
        <p:nvSpPr>
          <p:cNvPr id="3" name="Content Placeholder 2">
            <a:extLst>
              <a:ext uri="{FF2B5EF4-FFF2-40B4-BE49-F238E27FC236}">
                <a16:creationId xmlns:a16="http://schemas.microsoft.com/office/drawing/2014/main" id="{35FABFD6-B38F-A147-BABF-3D63E35CF74A}"/>
              </a:ext>
            </a:extLst>
          </p:cNvPr>
          <p:cNvSpPr>
            <a:spLocks noGrp="1"/>
          </p:cNvSpPr>
          <p:nvPr>
            <p:ph idx="1"/>
          </p:nvPr>
        </p:nvSpPr>
        <p:spPr/>
        <p:txBody>
          <a:bodyPr/>
          <a:lstStyle/>
          <a:p>
            <a:r>
              <a:rPr lang="en-US" dirty="0">
                <a:solidFill>
                  <a:schemeClr val="bg1"/>
                </a:solidFill>
              </a:rPr>
              <a:t>Similar projects that captured tweets using </a:t>
            </a:r>
            <a:r>
              <a:rPr lang="en-US" dirty="0" err="1">
                <a:solidFill>
                  <a:schemeClr val="bg1"/>
                </a:solidFill>
              </a:rPr>
              <a:t>Tweepy</a:t>
            </a:r>
            <a:r>
              <a:rPr lang="en-US" dirty="0">
                <a:solidFill>
                  <a:schemeClr val="bg1"/>
                </a:solidFill>
              </a:rPr>
              <a:t>, but not many relating to my specific field of study.</a:t>
            </a:r>
          </a:p>
          <a:p>
            <a:r>
              <a:rPr lang="en-US" dirty="0">
                <a:solidFill>
                  <a:schemeClr val="bg1"/>
                </a:solidFill>
              </a:rPr>
              <a:t>Using training and test data set with count vectorization and NLTK</a:t>
            </a:r>
          </a:p>
          <a:p>
            <a:r>
              <a:rPr lang="en-US" dirty="0">
                <a:solidFill>
                  <a:schemeClr val="bg1"/>
                </a:solidFill>
              </a:rPr>
              <a:t>Learned new types of algorithms I can use in my project</a:t>
            </a:r>
          </a:p>
          <a:p>
            <a:r>
              <a:rPr lang="en-US" dirty="0">
                <a:solidFill>
                  <a:schemeClr val="bg1"/>
                </a:solidFill>
              </a:rPr>
              <a:t>I was planning on using Naïve Bayes or Support Vector Machine. </a:t>
            </a:r>
          </a:p>
          <a:p>
            <a:pPr marL="0" indent="0">
              <a:buNone/>
            </a:pPr>
            <a:endParaRPr lang="en-US" dirty="0">
              <a:solidFill>
                <a:schemeClr val="bg1"/>
              </a:solidFill>
            </a:endParaRPr>
          </a:p>
        </p:txBody>
      </p:sp>
      <p:pic>
        <p:nvPicPr>
          <p:cNvPr id="5" name="Audio 4">
            <a:hlinkClick r:id="" action="ppaction://media"/>
            <a:extLst>
              <a:ext uri="{FF2B5EF4-FFF2-40B4-BE49-F238E27FC236}">
                <a16:creationId xmlns:a16="http://schemas.microsoft.com/office/drawing/2014/main" id="{3B6E5F0F-CF58-3547-A8B6-74F813F56C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20344529"/>
      </p:ext>
    </p:extLst>
  </p:cSld>
  <p:clrMapOvr>
    <a:masterClrMapping/>
  </p:clrMapOvr>
  <mc:AlternateContent xmlns:mc="http://schemas.openxmlformats.org/markup-compatibility/2006">
    <mc:Choice xmlns:p14="http://schemas.microsoft.com/office/powerpoint/2010/main" Requires="p14">
      <p:transition spd="slow" p14:dur="2000" advTm="65302"/>
    </mc:Choice>
    <mc:Fallback>
      <p:transition spd="slow" advTm="65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34CF9-A6B3-694F-A1AE-AF420723EB4E}"/>
              </a:ext>
            </a:extLst>
          </p:cNvPr>
          <p:cNvSpPr>
            <a:spLocks noGrp="1"/>
          </p:cNvSpPr>
          <p:nvPr>
            <p:ph type="title"/>
          </p:nvPr>
        </p:nvSpPr>
        <p:spPr/>
        <p:txBody>
          <a:bodyPr/>
          <a:lstStyle/>
          <a:p>
            <a:r>
              <a:rPr lang="en-US" dirty="0"/>
              <a:t>SIMILAR PROJECTS </a:t>
            </a:r>
          </a:p>
        </p:txBody>
      </p:sp>
      <p:sp>
        <p:nvSpPr>
          <p:cNvPr id="3" name="Content Placeholder 2">
            <a:extLst>
              <a:ext uri="{FF2B5EF4-FFF2-40B4-BE49-F238E27FC236}">
                <a16:creationId xmlns:a16="http://schemas.microsoft.com/office/drawing/2014/main" id="{35FABFD6-B38F-A147-BABF-3D63E35CF74A}"/>
              </a:ext>
            </a:extLst>
          </p:cNvPr>
          <p:cNvSpPr>
            <a:spLocks noGrp="1"/>
          </p:cNvSpPr>
          <p:nvPr>
            <p:ph idx="1"/>
          </p:nvPr>
        </p:nvSpPr>
        <p:spPr/>
        <p:txBody>
          <a:bodyPr/>
          <a:lstStyle/>
          <a:p>
            <a:pPr lvl="1"/>
            <a:r>
              <a:rPr lang="en-US" dirty="0"/>
              <a:t>Many projects use same approach for data cleaning and visualization.</a:t>
            </a:r>
          </a:p>
          <a:p>
            <a:pPr lvl="1"/>
            <a:r>
              <a:rPr lang="en-US" dirty="0"/>
              <a:t>Text blob, stop words </a:t>
            </a:r>
          </a:p>
          <a:p>
            <a:pPr lvl="1"/>
            <a:r>
              <a:rPr lang="en-US" dirty="0"/>
              <a:t>Will try to include emoji's </a:t>
            </a:r>
          </a:p>
          <a:p>
            <a:pPr marL="457200" lvl="1" indent="0">
              <a:buNone/>
            </a:pPr>
            <a:endParaRPr lang="en-US" dirty="0"/>
          </a:p>
          <a:p>
            <a:pPr lvl="1"/>
            <a:endParaRPr lang="en-US" dirty="0"/>
          </a:p>
        </p:txBody>
      </p:sp>
    </p:spTree>
    <p:extLst>
      <p:ext uri="{BB962C8B-B14F-4D97-AF65-F5344CB8AC3E}">
        <p14:creationId xmlns:p14="http://schemas.microsoft.com/office/powerpoint/2010/main" val="639643275"/>
      </p:ext>
    </p:extLst>
  </p:cSld>
  <p:clrMapOvr>
    <a:masterClrMapping/>
  </p:clrMapOvr>
  <mc:AlternateContent xmlns:mc="http://schemas.openxmlformats.org/markup-compatibility/2006" xmlns:p14="http://schemas.microsoft.com/office/powerpoint/2010/main">
    <mc:Choice Requires="p14">
      <p:transition spd="slow" p14:dur="2000" advTm="33202"/>
    </mc:Choice>
    <mc:Fallback xmlns="">
      <p:transition spd="slow" advTm="3320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34CF9-A6B3-694F-A1AE-AF420723EB4E}"/>
              </a:ext>
            </a:extLst>
          </p:cNvPr>
          <p:cNvSpPr>
            <a:spLocks noGrp="1"/>
          </p:cNvSpPr>
          <p:nvPr>
            <p:ph type="title"/>
          </p:nvPr>
        </p:nvSpPr>
        <p:spPr/>
        <p:txBody>
          <a:bodyPr/>
          <a:lstStyle/>
          <a:p>
            <a:r>
              <a:rPr lang="en-US" dirty="0"/>
              <a:t>Data processing &amp; Methodology </a:t>
            </a:r>
          </a:p>
        </p:txBody>
      </p:sp>
      <p:sp>
        <p:nvSpPr>
          <p:cNvPr id="3" name="Content Placeholder 2">
            <a:extLst>
              <a:ext uri="{FF2B5EF4-FFF2-40B4-BE49-F238E27FC236}">
                <a16:creationId xmlns:a16="http://schemas.microsoft.com/office/drawing/2014/main" id="{35FABFD6-B38F-A147-BABF-3D63E35CF74A}"/>
              </a:ext>
            </a:extLst>
          </p:cNvPr>
          <p:cNvSpPr>
            <a:spLocks noGrp="1"/>
          </p:cNvSpPr>
          <p:nvPr>
            <p:ph idx="1"/>
          </p:nvPr>
        </p:nvSpPr>
        <p:spPr/>
        <p:txBody>
          <a:bodyPr/>
          <a:lstStyle/>
          <a:p>
            <a:pPr marL="914400" lvl="1" indent="-457200">
              <a:buAutoNum type="arabicPeriod"/>
            </a:pPr>
            <a:r>
              <a:rPr lang="en-US" dirty="0">
                <a:solidFill>
                  <a:schemeClr val="bg1"/>
                </a:solidFill>
              </a:rPr>
              <a:t>Obtain dataset from Twitter</a:t>
            </a:r>
          </a:p>
          <a:p>
            <a:pPr marL="914400" lvl="1" indent="-457200">
              <a:buAutoNum type="arabicPeriod"/>
            </a:pPr>
            <a:r>
              <a:rPr lang="en-US" dirty="0">
                <a:solidFill>
                  <a:schemeClr val="bg1"/>
                </a:solidFill>
              </a:rPr>
              <a:t>Clean Dataset and Normalize </a:t>
            </a:r>
          </a:p>
          <a:p>
            <a:pPr marL="914400" lvl="1" indent="-457200">
              <a:buAutoNum type="arabicPeriod"/>
            </a:pPr>
            <a:r>
              <a:rPr lang="en-US" dirty="0">
                <a:solidFill>
                  <a:schemeClr val="bg1"/>
                </a:solidFill>
              </a:rPr>
              <a:t>Create Training and Test data , and test out algorithms to ser which one is best in classifying my tweets</a:t>
            </a:r>
          </a:p>
          <a:p>
            <a:pPr marL="914400" lvl="1" indent="-457200">
              <a:buAutoNum type="arabicPeriod"/>
            </a:pPr>
            <a:r>
              <a:rPr lang="en-US" dirty="0">
                <a:solidFill>
                  <a:schemeClr val="bg1"/>
                </a:solidFill>
              </a:rPr>
              <a:t>Finalize algorithm and run the entire dataset through it. </a:t>
            </a:r>
          </a:p>
          <a:p>
            <a:pPr marL="457200" lvl="1" indent="0">
              <a:buNone/>
            </a:pPr>
            <a:endParaRPr lang="en-US" dirty="0"/>
          </a:p>
        </p:txBody>
      </p:sp>
    </p:spTree>
    <p:extLst>
      <p:ext uri="{BB962C8B-B14F-4D97-AF65-F5344CB8AC3E}">
        <p14:creationId xmlns:p14="http://schemas.microsoft.com/office/powerpoint/2010/main" val="781834779"/>
      </p:ext>
    </p:extLst>
  </p:cSld>
  <p:clrMapOvr>
    <a:masterClrMapping/>
  </p:clrMapOvr>
  <mc:AlternateContent xmlns:mc="http://schemas.openxmlformats.org/markup-compatibility/2006" xmlns:p14="http://schemas.microsoft.com/office/powerpoint/2010/main">
    <mc:Choice Requires="p14">
      <p:transition spd="slow" p14:dur="2000" advTm="76155"/>
    </mc:Choice>
    <mc:Fallback xmlns="">
      <p:transition spd="slow" advTm="76155"/>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315</Words>
  <Application>Microsoft Macintosh PowerPoint</Application>
  <PresentationFormat>Widescreen</PresentationFormat>
  <Paragraphs>33</Paragraphs>
  <Slides>5</Slides>
  <Notes>5</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Tw Cen MT</vt:lpstr>
      <vt:lpstr>Circuit</vt:lpstr>
      <vt:lpstr>twitter sentiment analysis of Climate Change  - deliverable 2</vt:lpstr>
      <vt:lpstr>Initial Findings</vt:lpstr>
      <vt:lpstr>Similar projects</vt:lpstr>
      <vt:lpstr>SIMILAR PROJECTS </vt:lpstr>
      <vt:lpstr>Data processing &amp; Methodology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sentiment analysis of Climate Change  - deliverable 2</dc:title>
  <dc:creator>Rashi Jammi</dc:creator>
  <cp:lastModifiedBy>Rashi Jammi</cp:lastModifiedBy>
  <cp:revision>3</cp:revision>
  <dcterms:created xsi:type="dcterms:W3CDTF">2020-03-02T04:36:32Z</dcterms:created>
  <dcterms:modified xsi:type="dcterms:W3CDTF">2020-03-02T04:52:31Z</dcterms:modified>
</cp:coreProperties>
</file>